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076137833" r:id="rId5"/>
    <p:sldId id="2076137739" r:id="rId6"/>
    <p:sldId id="2076137735" r:id="rId7"/>
    <p:sldId id="2076137745" r:id="rId8"/>
    <p:sldId id="2076137740" r:id="rId9"/>
    <p:sldId id="2076137639" r:id="rId10"/>
    <p:sldId id="2076137824" r:id="rId11"/>
    <p:sldId id="2076137825" r:id="rId12"/>
    <p:sldId id="2076137826" r:id="rId13"/>
    <p:sldId id="2076137823" r:id="rId14"/>
    <p:sldId id="2076137831" r:id="rId15"/>
    <p:sldId id="2076137830" r:id="rId16"/>
    <p:sldId id="2076137832" r:id="rId17"/>
    <p:sldId id="2076137699" r:id="rId18"/>
    <p:sldId id="2076137741" r:id="rId19"/>
    <p:sldId id="2076137768" r:id="rId20"/>
    <p:sldId id="2076137707" r:id="rId21"/>
    <p:sldId id="2076137765" r:id="rId22"/>
    <p:sldId id="2076137769" r:id="rId23"/>
    <p:sldId id="2076137770" r:id="rId24"/>
    <p:sldId id="2076137827" r:id="rId25"/>
    <p:sldId id="2076137771" r:id="rId2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8"/>
    <p:restoredTop sz="96357" autoAdjust="0"/>
  </p:normalViewPr>
  <p:slideViewPr>
    <p:cSldViewPr snapToGrid="0">
      <p:cViewPr varScale="1">
        <p:scale>
          <a:sx n="163" d="100"/>
          <a:sy n="163" d="100"/>
        </p:scale>
        <p:origin x="41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20-01-2025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20-01-2025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github.com/dotnet-architecture/eShopOnContain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svg"/><Relationship Id="rId47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42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svg"/><Relationship Id="rId45" Type="http://schemas.openxmlformats.org/officeDocument/2006/relationships/image" Target="../media/image76.png"/><Relationship Id="rId5" Type="http://schemas.openxmlformats.org/officeDocument/2006/relationships/image" Target="../media/image24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30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svg"/><Relationship Id="rId46" Type="http://schemas.openxmlformats.org/officeDocument/2006/relationships/image" Target="../media/image77.svg"/><Relationship Id="rId20" Type="http://schemas.openxmlformats.org/officeDocument/2006/relationships/image" Target="../media/image51.png"/><Relationship Id="rId41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D4CB0-7E4A-7EE9-1562-FC267F6F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86891-9A1C-ABA8-813C-01BB1798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6032" y="1175668"/>
            <a:ext cx="1602004" cy="379949"/>
          </a:xfrm>
        </p:spPr>
        <p:txBody>
          <a:bodyPr/>
          <a:lstStyle/>
          <a:p>
            <a:pPr algn="ctr"/>
            <a:r>
              <a:rPr lang="en-US" sz="2400" dirty="0"/>
              <a:t>Workshop</a:t>
            </a:r>
            <a:br>
              <a:rPr lang="en-US" sz="2400" dirty="0"/>
            </a:br>
            <a:endParaRPr lang="en-N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EC2FE-EF36-DC52-3A0A-992AE4420FD5}"/>
              </a:ext>
            </a:extLst>
          </p:cNvPr>
          <p:cNvSpPr txBox="1"/>
          <p:nvPr/>
        </p:nvSpPr>
        <p:spPr>
          <a:xfrm>
            <a:off x="548640" y="1232452"/>
            <a:ext cx="80944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.NET 8 SDK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Visual Studio Code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with at least the following extensions installed: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C# Dev Kit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REST Client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Docker for desktop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You can also use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as a Docker Desktop alternative. In that case, follow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specific instructions in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Dapr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documentation (links below) and use the appropriate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CLI commands during the workshop in stead of the Docker CLI commands.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Install the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Dapr CLI 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and initialize Dapr locally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All scripts in the instructions are PowerShell scripts. If you're working on a Mac, it is recommended to install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PowerShell for Mac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6503DEF0-7F1C-E67D-36EA-BF2B5CDC56F2}"/>
              </a:ext>
            </a:extLst>
          </p:cNvPr>
          <p:cNvGrpSpPr/>
          <p:nvPr/>
        </p:nvGrpSpPr>
        <p:grpSpPr>
          <a:xfrm>
            <a:off x="6396440" y="432095"/>
            <a:ext cx="1270554" cy="933548"/>
            <a:chOff x="4851173" y="1599863"/>
            <a:chExt cx="3454440" cy="2538185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0F5BC4-5A85-3607-6365-E26B2128A625}"/>
                </a:ext>
              </a:extLst>
            </p:cNvPr>
            <p:cNvSpPr/>
            <p:nvPr/>
          </p:nvSpPr>
          <p:spPr>
            <a:xfrm>
              <a:off x="4851173" y="2248381"/>
              <a:ext cx="3454440" cy="1535306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2F7015-3E58-A3D7-967D-93E2D39A74CF}"/>
                </a:ext>
              </a:extLst>
            </p:cNvPr>
            <p:cNvSpPr/>
            <p:nvPr/>
          </p:nvSpPr>
          <p:spPr>
            <a:xfrm>
              <a:off x="6777184" y="3426604"/>
              <a:ext cx="302332" cy="711444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FF9404-D879-FE66-81B9-08FF9CAA54F5}"/>
                </a:ext>
              </a:extLst>
            </p:cNvPr>
            <p:cNvSpPr/>
            <p:nvPr/>
          </p:nvSpPr>
          <p:spPr>
            <a:xfrm>
              <a:off x="6221143" y="1599865"/>
              <a:ext cx="978435" cy="688603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84C08-5DD5-1D3B-CBF0-E38EF965F360}"/>
                </a:ext>
              </a:extLst>
            </p:cNvPr>
            <p:cNvSpPr/>
            <p:nvPr/>
          </p:nvSpPr>
          <p:spPr>
            <a:xfrm>
              <a:off x="6221143" y="1599863"/>
              <a:ext cx="361927" cy="688603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95FE8C-40A1-E52B-75E0-A0076D9B65EB}"/>
                </a:ext>
              </a:extLst>
            </p:cNvPr>
            <p:cNvSpPr/>
            <p:nvPr/>
          </p:nvSpPr>
          <p:spPr>
            <a:xfrm>
              <a:off x="5912173" y="2244036"/>
              <a:ext cx="1583513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28C430E-1793-23FB-4405-13CBA8E95833}"/>
                </a:ext>
              </a:extLst>
            </p:cNvPr>
            <p:cNvSpPr/>
            <p:nvPr/>
          </p:nvSpPr>
          <p:spPr>
            <a:xfrm>
              <a:off x="5912171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6719C5-B73D-C214-1A2C-7343E5AA4A7B}"/>
              </a:ext>
            </a:extLst>
          </p:cNvPr>
          <p:cNvSpPr txBox="1"/>
          <p:nvPr/>
        </p:nvSpPr>
        <p:spPr>
          <a:xfrm>
            <a:off x="548639" y="41006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>
                <a:solidFill>
                  <a:schemeClr val="bg1"/>
                </a:solidFill>
              </a:rPr>
              <a:t>Prerequisites</a:t>
            </a:r>
            <a:endParaRPr lang="nl-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EFFB42-FE48-65EB-119E-DE418CCDFEE9}"/>
              </a:ext>
            </a:extLst>
          </p:cNvPr>
          <p:cNvSpPr/>
          <p:nvPr/>
        </p:nvSpPr>
        <p:spPr>
          <a:xfrm>
            <a:off x="2253600" y="381600"/>
            <a:ext cx="5277600" cy="2628000"/>
          </a:xfrm>
          <a:prstGeom prst="roundRect">
            <a:avLst>
              <a:gd name="adj" fmla="val 79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228" y="1944183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879976" y="734814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9CE9C8-D514-73E6-5F54-1DD35EBE5C1B}"/>
              </a:ext>
            </a:extLst>
          </p:cNvPr>
          <p:cNvSpPr txBox="1"/>
          <p:nvPr/>
        </p:nvSpPr>
        <p:spPr>
          <a:xfrm>
            <a:off x="597600" y="364320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Edwin van Wijk</a:t>
            </a:r>
          </a:p>
          <a:p>
            <a:r>
              <a:rPr lang="nl-NL" sz="2000" dirty="0">
                <a:solidFill>
                  <a:schemeClr val="bg1"/>
                </a:solidFill>
              </a:rPr>
              <a:t>Sander Molenkamp</a:t>
            </a:r>
          </a:p>
        </p:txBody>
      </p: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A0014287-D85D-ACC6-D920-5D04A70D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446231"/>
            <a:ext cx="1309000" cy="36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7C1A6-E5ED-B895-3A63-F4018F84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17" y="3643200"/>
            <a:ext cx="750648" cy="1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6654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508487" y="1372527"/>
            <a:ext cx="1427167" cy="1846923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/>
              <a:t>on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4644</TotalTime>
  <Words>1222</Words>
  <Application>Microsoft Macintosh PowerPoint</Application>
  <PresentationFormat>On-screen Show (16:9)</PresentationFormat>
  <Paragraphs>312</Paragraphs>
  <Slides>22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-apple-system</vt:lpstr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Workshop </vt:lpstr>
      <vt:lpstr>PowerPoint Presentation</vt:lpstr>
      <vt:lpstr>PowerPoint Presentation</vt:lpstr>
      <vt:lpstr>Agenda</vt:lpstr>
      <vt:lpstr>PowerPoint Presentation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Sander Molenkamp</cp:lastModifiedBy>
  <cp:revision>14</cp:revision>
  <dcterms:created xsi:type="dcterms:W3CDTF">2020-06-11T04:57:12Z</dcterms:created>
  <dcterms:modified xsi:type="dcterms:W3CDTF">2025-01-20T13:54:19Z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